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61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1" r:id="rId53"/>
    <p:sldId id="312" r:id="rId54"/>
    <p:sldId id="257" r:id="rId55"/>
    <p:sldId id="258" r:id="rId56"/>
    <p:sldId id="315" r:id="rId57"/>
    <p:sldId id="314" r:id="rId58"/>
    <p:sldId id="316" r:id="rId59"/>
    <p:sldId id="317" r:id="rId60"/>
    <p:sldId id="313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7" autoAdjust="0"/>
  </p:normalViewPr>
  <p:slideViewPr>
    <p:cSldViewPr snapToGrid="0">
      <p:cViewPr varScale="1">
        <p:scale>
          <a:sx n="44" d="100"/>
          <a:sy n="44" d="100"/>
        </p:scale>
        <p:origin x="96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2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B6E09-9C2B-44B7-B717-5B59B8CD4D93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9D412-1998-44AA-9DE0-52A72D66A5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83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219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2443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endParaRPr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" name="#DevoxxFR"/>
          <p:cNvSpPr txBox="1"/>
          <p:nvPr userDrawn="1"/>
        </p:nvSpPr>
        <p:spPr>
          <a:xfrm>
            <a:off x="13046029" y="13089856"/>
            <a:ext cx="519986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fr-FR" sz="2400" b="1" dirty="0" smtClean="0">
                <a:latin typeface="Lucida Sans" panose="020B0602030504020204" pitchFamily="34" charset="0"/>
                <a:cs typeface="MV Boli" panose="02000500030200090000" pitchFamily="2" charset="0"/>
              </a:rPr>
              <a:t>@AmelieBenoit33</a:t>
            </a:r>
            <a:r>
              <a:rPr lang="fr-FR" sz="2400" b="1" baseline="0" dirty="0" smtClean="0">
                <a:latin typeface="Lucida Sans" panose="020B0602030504020204" pitchFamily="34" charset="0"/>
                <a:cs typeface="MV Boli" panose="02000500030200090000" pitchFamily="2" charset="0"/>
              </a:rPr>
              <a:t>  &amp;  @</a:t>
            </a:r>
            <a:r>
              <a:rPr lang="fr-FR" sz="2400" b="1" baseline="0" dirty="0" err="1" smtClean="0">
                <a:latin typeface="Lucida Sans" panose="020B0602030504020204" pitchFamily="34" charset="0"/>
                <a:cs typeface="MV Boli" panose="02000500030200090000" pitchFamily="2" charset="0"/>
              </a:rPr>
              <a:t>ane_naiz</a:t>
            </a:r>
            <a:endParaRPr sz="2400" b="1" dirty="0">
              <a:latin typeface="Lucida Sans" panose="020B0602030504020204" pitchFamily="34" charset="0"/>
              <a:cs typeface="MV Boli" panose="02000500030200090000" pitchFamily="2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-1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0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01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64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6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583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78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95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285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301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970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50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995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62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7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65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423925" y="314325"/>
            <a:ext cx="19976124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Bonjour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J'aimerais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faire un rappel sur le rôle du correspondant IC.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Cette personne est le contact privilégié avec l'équipe d'intégration continue. C'est aussi elle qui centralise les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demandes de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son plateau.</a:t>
            </a:r>
          </a:p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Exemple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Je suis développeur, et je pense qu'un job est rouge à cause de l'infra.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J'en informe le correspondant IC de mon plateau. S'il n'est pas là ou pas disponible, je demande à un correspondant IC d'un autre plateau.</a:t>
            </a:r>
          </a:p>
          <a:p>
            <a:pPr algn="l" defTabSz="914400" hangingPunct="1"/>
            <a:r>
              <a:rPr lang="fr-FR" sz="2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Je lui parle de mon problème et on investigue ensemble. Peut être que le correspondant IC est au courant de ce qui se passe (maintenance, </a:t>
            </a:r>
            <a:r>
              <a:rPr lang="fr-FR" sz="2800" kern="1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pb</a:t>
            </a:r>
            <a:r>
              <a:rPr lang="fr-FR" sz="2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d'infra, ...)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ou bien celui-ci sait analyser le problème (il sait quelle log regarder ou dispose des droits Jenkins afin de résoudre le problème ou connait exactement quels sont les rôles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exacts des différents jobs et leurs dépendances).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 buts sont multiples :</a:t>
            </a:r>
          </a:p>
          <a:p>
            <a:pPr marL="171450" indent="-171450" algn="l" defTabSz="914400" hangingPunct="1"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capitaliser les connaissances nécessaires à la bonne compréhension de notre chaîne d'intégration continue et les diffuser au sein des plateaux.</a:t>
            </a:r>
          </a:p>
          <a:p>
            <a:pPr marL="171450" indent="-171450" algn="l" defTabSz="914400" hangingPunct="1"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éviter les demandes de supports redondantes, multiples et qui pourraient être évitées à l'équipe IC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augmenter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l'autonomie des plateaux afin de gagner en réactivité (et gagner en efficacité pendant les périodes de congés, là où les effectifs IC sont réduits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algn="l"/>
            <a:endParaRPr lang="fr-FR" sz="2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Précision : Ce n'est pas le rôle du correspondant IC de regarder ce qu'il se passe dès qu'un job est rouge. Cela relève de la responsabilité des équipes FIP et </a:t>
            </a:r>
            <a:r>
              <a:rPr lang="fr-FR" sz="28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PLMWeb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et donc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des plateaux travaillant sur les jobs en erreur. Par contre,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il participe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à la compréhension du problème si nécessaire.</a:t>
            </a: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Ceci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 une base de départ et pourra bien évidemment être améliorée avec vos excellentes et pertinentes remarques ;o)</a:t>
            </a:r>
          </a:p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BHL</a:t>
            </a:r>
            <a:endParaRPr lang="fr-FR" sz="2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942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1028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6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10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50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01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838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77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0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0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38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5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80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0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0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5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534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6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6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2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5142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823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2434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776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3100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1319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63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097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327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335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187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380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9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609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817" y="-2"/>
            <a:ext cx="9133441" cy="1288181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83" y="-1"/>
            <a:ext cx="9096314" cy="1288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395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-1"/>
            <a:ext cx="17179200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555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520081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7248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20029441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537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452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205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070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65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0372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299</Words>
  <Application>Microsoft Office PowerPoint</Application>
  <PresentationFormat>Personnalisé</PresentationFormat>
  <Paragraphs>20</Paragraphs>
  <Slides>60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9" baseType="lpstr">
      <vt:lpstr>Arial</vt:lpstr>
      <vt:lpstr>Calibri</vt:lpstr>
      <vt:lpstr>Helvetica Light</vt:lpstr>
      <vt:lpstr>Helvetica Neue</vt:lpstr>
      <vt:lpstr>Lucida Sans</vt:lpstr>
      <vt:lpstr>Montserrat-Regular</vt:lpstr>
      <vt:lpstr>MV Boli</vt:lpstr>
      <vt:lpstr>Open Sans</vt:lpstr>
      <vt:lpstr>Black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Diaz de Tuesta Ane</cp:lastModifiedBy>
  <cp:revision>18</cp:revision>
  <dcterms:modified xsi:type="dcterms:W3CDTF">2018-04-10T15:41:48Z</dcterms:modified>
</cp:coreProperties>
</file>